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7"/>
    <p:restoredTop sz="94604"/>
  </p:normalViewPr>
  <p:slideViewPr>
    <p:cSldViewPr snapToGrid="0" snapToObjects="1">
      <p:cViewPr>
        <p:scale>
          <a:sx n="74" d="100"/>
          <a:sy n="74" d="100"/>
        </p:scale>
        <p:origin x="144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2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12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62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20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0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4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63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9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09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blog.csdn.net/tsyccnh/article/details/75948021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动手写一个最简单的神经网络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田思洋</a:t>
            </a:r>
            <a:endParaRPr kumimoji="1" lang="en-US" altLang="zh-CN" dirty="0" smtClean="0"/>
          </a:p>
          <a:p>
            <a:fld id="{3C704FCD-9719-314E-899A-786959DB0BED}" type="datetime2">
              <a:rPr kumimoji="1" lang="zh-CN" altLang="zh-CN"/>
              <a:t>2017年11月22日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3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19" y="1027906"/>
            <a:ext cx="6518777" cy="437223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3" y="761940"/>
            <a:ext cx="3990619" cy="2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56929" b="41837"/>
          <a:stretch/>
        </p:blipFill>
        <p:spPr>
          <a:xfrm>
            <a:off x="1074420" y="2225303"/>
            <a:ext cx="4325716" cy="165627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70"/>
          <a:stretch/>
        </p:blipFill>
        <p:spPr>
          <a:xfrm>
            <a:off x="1074420" y="305701"/>
            <a:ext cx="4325716" cy="1022144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1074420" y="4779033"/>
            <a:ext cx="8449142" cy="143232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915728" y="1552755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2915728" y="4080138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246284" y="258791"/>
            <a:ext cx="8449142" cy="1432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" y="3068683"/>
            <a:ext cx="4954438" cy="276817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380891" y="2035834"/>
            <a:ext cx="603849" cy="707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2893" r="17027" b="48428"/>
          <a:stretch/>
        </p:blipFill>
        <p:spPr>
          <a:xfrm>
            <a:off x="5805577" y="3469357"/>
            <a:ext cx="6124754" cy="196682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299925" y="4253591"/>
            <a:ext cx="406448" cy="398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928998" y="2026236"/>
                <a:ext cx="2584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𝐻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𝑊𝑥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998" y="2026236"/>
                <a:ext cx="258481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 rot="16200000">
            <a:off x="9014369" y="2783255"/>
            <a:ext cx="414068" cy="48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桔子采购问题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5136"/>
          </a:xfrm>
        </p:spPr>
        <p:txBody>
          <a:bodyPr/>
          <a:lstStyle/>
          <a:p>
            <a:r>
              <a:rPr kumimoji="1" lang="zh-CN" altLang="en-US" dirty="0" smtClean="0"/>
              <a:t>作为公司的采购，老板指派你去买一批桔子来当做年终奖发给员工。你需要综合市场上的价格来确定当前市场价，根据需要采购的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桔子重量</a:t>
            </a:r>
            <a:r>
              <a:rPr kumimoji="1" lang="zh-CN" altLang="en-US" dirty="0" smtClean="0"/>
              <a:t>来计算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预算</a:t>
            </a:r>
            <a:r>
              <a:rPr kumimoji="1" lang="zh-CN" altLang="en-US" dirty="0" smtClean="0"/>
              <a:t>，和老板要钱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2254" y="425976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预测问题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35698"/>
            <a:ext cx="4196385" cy="27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4" y="240824"/>
            <a:ext cx="8158692" cy="6119019"/>
          </a:xfrm>
        </p:spPr>
      </p:pic>
    </p:spTree>
    <p:extLst>
      <p:ext uri="{BB962C8B-B14F-4D97-AF65-F5344CB8AC3E}">
        <p14:creationId xmlns:p14="http://schemas.microsoft.com/office/powerpoint/2010/main" val="17934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构建模型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08788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89966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神经元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711440" y="2721134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73380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56844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44302" y="5106352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21242" y="5106352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：权重（</a:t>
            </a:r>
            <a:r>
              <a:rPr kumimoji="1" lang="en-US" altLang="zh-CN" dirty="0" smtClean="0"/>
              <a:t>weights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：偏置（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17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45" y="3189684"/>
            <a:ext cx="4597135" cy="1390730"/>
          </a:xfrm>
        </p:spPr>
      </p:pic>
      <p:sp>
        <p:nvSpPr>
          <p:cNvPr id="5" name="文本框 4"/>
          <p:cNvSpPr txBox="1"/>
          <p:nvPr/>
        </p:nvSpPr>
        <p:spPr>
          <a:xfrm>
            <a:off x="1783080" y="219456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Mean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Squared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7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反向传播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梯度下降法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15908" y="25745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待优化参数：</a:t>
            </a:r>
            <a:r>
              <a:rPr kumimoji="1" lang="en-US" altLang="zh-CN" dirty="0" err="1"/>
              <a:t>w</a:t>
            </a:r>
            <a:r>
              <a:rPr kumimoji="1" lang="en-US" altLang="zh-CN" dirty="0" err="1" smtClean="0"/>
              <a:t>,b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15908" y="1871026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815908" y="5886450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详细推导见我的博客：</a:t>
            </a:r>
            <a:r>
              <a:rPr kumimoji="1" lang="en-US" altLang="zh-CN" dirty="0" smtClean="0">
                <a:hlinkClick r:id="rId4"/>
              </a:rPr>
              <a:t>http://blog.csdn.net/tsyccnh/article/details/75948021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902219" y="4471311"/>
            <a:ext cx="84825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486422" y="33297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参数更新公式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桔子分类问题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6481"/>
          </a:xfrm>
        </p:spPr>
        <p:txBody>
          <a:bodyPr/>
          <a:lstStyle/>
          <a:p>
            <a:r>
              <a:rPr kumimoji="1" lang="zh-CN" altLang="en-US" dirty="0" smtClean="0"/>
              <a:t>花大价钱买回来桔子以后，老板拿过来尝了几个，发现有的甜，有的酸。于是老板叫你把酸桔子挑出来，退掉，甜桔子发给员工。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于是你随机挑选了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个桔子，记录下了每个桔子的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大小</a:t>
            </a:r>
            <a:r>
              <a:rPr kumimoji="1" lang="zh-CN" altLang="en-US" dirty="0" smtClean="0"/>
              <a:t>和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颜色</a:t>
            </a:r>
            <a:r>
              <a:rPr kumimoji="1" lang="zh-CN" altLang="en-US" dirty="0" smtClean="0"/>
              <a:t>，并尝了尝</a:t>
            </a:r>
            <a:r>
              <a:rPr kumimoji="1" lang="zh-CN" altLang="en-US" dirty="0" smtClean="0">
                <a:solidFill>
                  <a:srgbClr val="FF0000"/>
                </a:solidFill>
              </a:rPr>
              <a:t>味道</a:t>
            </a:r>
            <a:r>
              <a:rPr kumimoji="1" lang="zh-CN" altLang="en-US" dirty="0" smtClean="0"/>
              <a:t>。通过这些数据来将所有的桔子分类。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45002" y="44840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分类问题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31" y="3948023"/>
            <a:ext cx="256540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84" y="3579723"/>
            <a:ext cx="2298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8403945" cy="6302959"/>
          </a:xfrm>
        </p:spPr>
      </p:pic>
    </p:spTree>
    <p:extLst>
      <p:ext uri="{BB962C8B-B14F-4D97-AF65-F5344CB8AC3E}">
        <p14:creationId xmlns:p14="http://schemas.microsoft.com/office/powerpoint/2010/main" val="13358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9" y="1825625"/>
            <a:ext cx="7976242" cy="4351338"/>
          </a:xfrm>
        </p:spPr>
      </p:pic>
    </p:spTree>
    <p:extLst>
      <p:ext uri="{BB962C8B-B14F-4D97-AF65-F5344CB8AC3E}">
        <p14:creationId xmlns:p14="http://schemas.microsoft.com/office/powerpoint/2010/main" val="5685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217</Words>
  <Application>Microsoft Macintosh PowerPoint</Application>
  <PresentationFormat>宽屏</PresentationFormat>
  <Paragraphs>30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Cambria Math</vt:lpstr>
      <vt:lpstr>DengXian</vt:lpstr>
      <vt:lpstr>DengXian Light</vt:lpstr>
      <vt:lpstr>Mangal</vt:lpstr>
      <vt:lpstr>STHupo</vt:lpstr>
      <vt:lpstr>Arial</vt:lpstr>
      <vt:lpstr>Office 主题</vt:lpstr>
      <vt:lpstr>动手写一个最简单的神经网络</vt:lpstr>
      <vt:lpstr>桔子采购问题</vt:lpstr>
      <vt:lpstr>PowerPoint 演示文稿</vt:lpstr>
      <vt:lpstr>构建模型</vt:lpstr>
      <vt:lpstr>计算Loss</vt:lpstr>
      <vt:lpstr>反向传播 – 梯度下降法</vt:lpstr>
      <vt:lpstr>桔子分类问题</vt:lpstr>
      <vt:lpstr>PowerPoint 演示文稿</vt:lpstr>
      <vt:lpstr>网络模型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动手写一个最简单的神经网络</dc:title>
  <dc:creator>cnh tsy</dc:creator>
  <cp:lastModifiedBy>cnh tsy</cp:lastModifiedBy>
  <cp:revision>16</cp:revision>
  <dcterms:created xsi:type="dcterms:W3CDTF">2017-11-22T09:23:56Z</dcterms:created>
  <dcterms:modified xsi:type="dcterms:W3CDTF">2017-11-24T00:55:30Z</dcterms:modified>
</cp:coreProperties>
</file>